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23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3759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1137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374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916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546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3803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168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08179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4012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210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491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CD1A4-5661-4D96-85E1-F5FD1540301E}" type="datetimeFigureOut">
              <a:rPr lang="en-NZ" smtClean="0"/>
              <a:t>28/06/2012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01CE2-B9AF-4EF6-BBEB-8A112E44759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270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rgbClr val="002060"/>
                </a:solidFill>
                <a:latin typeface="Georgia" pitchFamily="18" charset="0"/>
              </a:rPr>
              <a:t>Term 2 Highlights 2012</a:t>
            </a:r>
            <a:endParaRPr lang="en-NZ" sz="66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5596" y="5823265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The highlights of this term are…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204864"/>
            <a:ext cx="4824536" cy="361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Term 2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In Term 2 there were lots of fun and exciting things happening like;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Circus Workshop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Maritime Museum Trip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Philip Dadson Visit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Beach Clean up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Performing Arts Evening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Our Marine topic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Learn about Term 2 in Room 10 by watching this power point!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989">
            <a:off x="6821117" y="216626"/>
            <a:ext cx="1728192" cy="1296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052" y="2492896"/>
            <a:ext cx="3168352" cy="2376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6626"/>
            <a:ext cx="172819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79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Circus Workshop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556793"/>
            <a:ext cx="6408712" cy="27363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We had George and Lil, circus performers come and teach us circus tricks. They also performed a show in front of the whole school.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They did very well and we enjoyed watching and doing it. We wrote a recount about it (on wiki).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0013">
            <a:off x="7260554" y="660449"/>
            <a:ext cx="1560063" cy="2340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5289">
            <a:off x="6137110" y="3929190"/>
            <a:ext cx="1923678" cy="2564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85972"/>
            <a:ext cx="367240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673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Maritime Museum Trip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For our trip this term we went to the Maritime Museum. We went there to learn lots of things about the marine environment and the changes in them.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We had lots of fun looking at the artworks, galleries and our favourite was going on the Ted Ashby boat!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77072"/>
            <a:ext cx="3384376" cy="25382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831045"/>
            <a:ext cx="2088232" cy="278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5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Philip Dadson Visit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1600200"/>
            <a:ext cx="5626968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Philip Dadson came to our school for a visit.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He taught us how to make easy music by lost and found things. He also showed us types of music and important facts. He is a very creative musician and an artist.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He was important to us because he is one of the 9 artists who want the Kermadec Islands to become a marine reserve.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21" y="3212976"/>
            <a:ext cx="2067694" cy="2756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3943">
            <a:off x="686968" y="620688"/>
            <a:ext cx="1440160" cy="19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10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Beach Clean up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The Student Council organized a Beach Clean up on Sunday at Okahu Bay.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It related to our topic because our topic this term was about the marine environment. It means our school became some help to the marine environment and the creatures!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I wish I was there!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5165" y="3653867"/>
            <a:ext cx="3038066" cy="2300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89040"/>
            <a:ext cx="3203848" cy="240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1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Performing Arts Evening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On Thursday night it was Performing Arts Evening!!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Lots of groups performed including Kapa Haka, Dance Group, Chinese Dance Group, Glee Group, Ukulele Group, Rock Band, Senior Choir and more!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It was a really exciting night! I enjoyed enjoying all the different groups perform!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65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32746" y="18237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Our Topic this term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10034"/>
            <a:ext cx="5544616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Our topic this term was about change throughout everything but mainly the marine environment. 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We wrote narratives about our chosen marine creature, made a power point (on wiki), wrote a definition of change, watched lots of BBC clips of the marine environment and did more and more. We learnt a lot about the marine environment and I look forward to be able to present some facts.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Marine creatures could become extinct in our life time if we don’t start caring for them.</a:t>
            </a:r>
          </a:p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The Maui’s and Hector’s Dolphins, Albatrosses, Blue Penguins and other whales could become extinct in the next 50 years. We need to start caring for them NOW.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0972">
            <a:off x="6308710" y="371192"/>
            <a:ext cx="2540000" cy="1689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891" y="2780928"/>
            <a:ext cx="1917241" cy="1440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581128"/>
            <a:ext cx="2926080" cy="194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Thank you for watching!!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6034617" cy="4525963"/>
          </a:xfrm>
        </p:spPr>
      </p:pic>
      <p:sp>
        <p:nvSpPr>
          <p:cNvPr id="4" name="TextBox 3"/>
          <p:cNvSpPr txBox="1"/>
          <p:nvPr/>
        </p:nvSpPr>
        <p:spPr>
          <a:xfrm>
            <a:off x="1475656" y="603882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Georgia" pitchFamily="18" charset="0"/>
              </a:rPr>
              <a:t>By Honoka</a:t>
            </a:r>
            <a:endParaRPr lang="en-NZ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0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133</TotalTime>
  <Words>478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Term 2 Highlights 2012</vt:lpstr>
      <vt:lpstr>Term 2</vt:lpstr>
      <vt:lpstr>Circus Workshop</vt:lpstr>
      <vt:lpstr>Maritime Museum Trip</vt:lpstr>
      <vt:lpstr>Philip Dadson Visit</vt:lpstr>
      <vt:lpstr>Beach Clean up</vt:lpstr>
      <vt:lpstr>Performing Arts Evening</vt:lpstr>
      <vt:lpstr>Our Topic this term</vt:lpstr>
      <vt:lpstr>Thank you for watching!!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 2 Highlights 2012</dc:title>
  <dc:creator>u_wkstn0001</dc:creator>
  <cp:lastModifiedBy>u_wkstn0001</cp:lastModifiedBy>
  <cp:revision>16</cp:revision>
  <dcterms:created xsi:type="dcterms:W3CDTF">2012-06-24T23:54:41Z</dcterms:created>
  <dcterms:modified xsi:type="dcterms:W3CDTF">2012-06-27T21:54:11Z</dcterms:modified>
</cp:coreProperties>
</file>